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93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19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5/1/18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tlassian.com/server/jira/platform/jira-rest-api-example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nczonline.net/blog/2015/10/triggering-jenkins-builds-by-url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issues.jenkins-ci.org/browse/JENKINS-4220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autobuild:6e072e26e7a0c5759d37ec31b1ead20f@localhost:8085/job/Hello_World/build/?token\=934876583746583746asdfasdfasdA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CE4C-90E9-2D4F-A6E4-FC31221B48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Jira &amp; Jenkins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3DCFFA-0517-7C4E-9D07-AE478B7DA0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DevOps way…</a:t>
            </a:r>
          </a:p>
          <a:p>
            <a:r>
              <a:rPr lang="en-US" dirty="0"/>
              <a:t>Author: Pawel Rozek</a:t>
            </a:r>
          </a:p>
        </p:txBody>
      </p:sp>
    </p:spTree>
    <p:extLst>
      <p:ext uri="{BB962C8B-B14F-4D97-AF65-F5344CB8AC3E}">
        <p14:creationId xmlns:p14="http://schemas.microsoft.com/office/powerpoint/2010/main" val="3909982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ADC32-AF24-5341-B27D-0E160275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trigger this in Jira?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26F42-46B3-DD49-964C-76C5E6F95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though, </a:t>
            </a:r>
            <a:r>
              <a:rPr lang="en-US" dirty="0" err="1"/>
              <a:t>ScriptRunner</a:t>
            </a:r>
            <a:r>
              <a:rPr lang="en-US" dirty="0"/>
              <a:t> calls, so lets Google again…</a:t>
            </a:r>
          </a:p>
          <a:p>
            <a:r>
              <a:rPr lang="en-US" dirty="0"/>
              <a:t>I found the following Atlassian resource website that shows examples of API calls to Jira to perform different types of actions:</a:t>
            </a:r>
            <a:br>
              <a:rPr lang="en-US" dirty="0"/>
            </a:br>
            <a:r>
              <a:rPr lang="en-US" dirty="0">
                <a:hlinkClick r:id="rId2"/>
              </a:rPr>
              <a:t>https://developer.atlassian.com/server/jira/platform/jira-rest-api-examples/</a:t>
            </a:r>
            <a:endParaRPr lang="en-US" dirty="0"/>
          </a:p>
          <a:p>
            <a:r>
              <a:rPr lang="en-US" dirty="0"/>
              <a:t>To add a comment, simple </a:t>
            </a:r>
            <a:r>
              <a:rPr lang="en-US" dirty="0" err="1"/>
              <a:t>cURL</a:t>
            </a:r>
            <a:r>
              <a:rPr lang="en-US" dirty="0"/>
              <a:t> call can be made to </a:t>
            </a:r>
            <a:r>
              <a:rPr lang="en-US" dirty="0" err="1"/>
              <a:t>jira</a:t>
            </a:r>
            <a:r>
              <a:rPr lang="en-US" dirty="0"/>
              <a:t> with comment passed in </a:t>
            </a:r>
            <a:r>
              <a:rPr lang="en-US" dirty="0" err="1"/>
              <a:t>json</a:t>
            </a:r>
            <a:r>
              <a:rPr lang="en-US" dirty="0"/>
              <a:t> format, this was my test example:</a:t>
            </a:r>
            <a:br>
              <a:rPr lang="en-US" dirty="0"/>
            </a:br>
            <a:r>
              <a:rPr lang="en-US" sz="2000" b="1" i="1" dirty="0"/>
              <a:t>curl -u </a:t>
            </a:r>
            <a:r>
              <a:rPr lang="en-US" sz="2000" b="1" i="1" dirty="0" err="1"/>
              <a:t>admin:password</a:t>
            </a:r>
            <a:r>
              <a:rPr lang="en-US" sz="2000" b="1" i="1" dirty="0"/>
              <a:t> -X POST --data '{"body": "This is test comment"}' -H "Content-Type: application/</a:t>
            </a:r>
            <a:r>
              <a:rPr lang="en-US" sz="2000" b="1" i="1" dirty="0" err="1"/>
              <a:t>json</a:t>
            </a:r>
            <a:r>
              <a:rPr lang="en-US" sz="2000" b="1" i="1" dirty="0"/>
              <a:t>" http://172.17.0.2:8080/rest/</a:t>
            </a:r>
            <a:r>
              <a:rPr lang="en-US" sz="2000" b="1" i="1" dirty="0" err="1"/>
              <a:t>api</a:t>
            </a:r>
            <a:r>
              <a:rPr lang="en-US" sz="2000" b="1" i="1" dirty="0"/>
              <a:t>/2/issue/TEST-11/comment</a:t>
            </a:r>
            <a:endParaRPr lang="en-US" b="1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19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61057-FE45-0C41-BD01-4469195B1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Jira API from Jenkins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0530C-D2B4-2B42-B61A-9AC0EB12C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I wanted this to work for any issue type, and I wanted it to display some variables, so I have to use variables.</a:t>
            </a:r>
          </a:p>
          <a:p>
            <a:r>
              <a:rPr lang="en-US" dirty="0"/>
              <a:t>First issue that I came across was with the quotes in my API call. When using variables, you need to be mindful when to use single </a:t>
            </a:r>
            <a:br>
              <a:rPr lang="en-US" dirty="0"/>
            </a:br>
            <a:r>
              <a:rPr lang="en-US" dirty="0"/>
              <a:t>quotes ‘’ and when to use  double quotes “”</a:t>
            </a:r>
          </a:p>
          <a:p>
            <a:r>
              <a:rPr lang="en-US" dirty="0"/>
              <a:t>After some testing, this is what I came up with:</a:t>
            </a:r>
            <a:br>
              <a:rPr lang="en-US" dirty="0"/>
            </a:br>
            <a:r>
              <a:rPr lang="en-US" sz="1800" b="1" i="1" dirty="0"/>
              <a:t>curl -u </a:t>
            </a:r>
            <a:r>
              <a:rPr lang="en-US" sz="1800" b="1" i="1" dirty="0" err="1"/>
              <a:t>admin:password</a:t>
            </a:r>
            <a:r>
              <a:rPr lang="en-US" sz="1800" b="1" i="1" dirty="0"/>
              <a:t> -X POST --data '{"body": "Your build was successful: Job='$JOB_NAME' and Build#= '$BUILD_NUMBER' "}' -H "Content-Type: application/</a:t>
            </a:r>
            <a:r>
              <a:rPr lang="en-US" sz="1800" b="1" i="1" dirty="0" err="1"/>
              <a:t>json</a:t>
            </a:r>
            <a:r>
              <a:rPr lang="en-US" sz="1800" b="1" i="1" dirty="0"/>
              <a:t>" http://172.17.0.2:8080/rest/</a:t>
            </a:r>
            <a:r>
              <a:rPr lang="en-US" sz="1800" b="1" i="1" dirty="0" err="1"/>
              <a:t>api</a:t>
            </a:r>
            <a:r>
              <a:rPr lang="en-US" sz="1800" b="1" i="1" dirty="0"/>
              <a:t>/2/issue/${</a:t>
            </a:r>
            <a:r>
              <a:rPr lang="en-US" sz="1800" b="1" i="1" dirty="0" err="1"/>
              <a:t>jiraTicketNumber</a:t>
            </a:r>
            <a:r>
              <a:rPr lang="en-US" sz="1800" b="1" i="1" dirty="0"/>
              <a:t>}/comment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79303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72A0-3EE7-434C-80CC-BBE552E6C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results…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721A18-528B-0043-A681-A8B7C7D45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217" y="1834166"/>
            <a:ext cx="9737387" cy="49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90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39F8E-18FE-6A45-A3A6-89CE2D69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Success!!!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6ECCFF-6525-1840-B585-75BD97E94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3309" y="2336800"/>
            <a:ext cx="2969358" cy="3598863"/>
          </a:xfrm>
        </p:spPr>
      </p:pic>
    </p:spTree>
    <p:extLst>
      <p:ext uri="{BB962C8B-B14F-4D97-AF65-F5344CB8AC3E}">
        <p14:creationId xmlns:p14="http://schemas.microsoft.com/office/powerpoint/2010/main" val="2398522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DBCC8-7CA0-3F45-AF0D-126AF460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time….</a:t>
            </a:r>
          </a:p>
        </p:txBody>
      </p:sp>
    </p:spTree>
    <p:extLst>
      <p:ext uri="{BB962C8B-B14F-4D97-AF65-F5344CB8AC3E}">
        <p14:creationId xmlns:p14="http://schemas.microsoft.com/office/powerpoint/2010/main" val="2397585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D72A-6DC6-D941-8C07-C7ECC838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B9863-B6C5-1145-A134-6099308B6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997273"/>
            <a:ext cx="9613861" cy="35993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Thank you for your attention, I hope you enjoyed this presentation…</a:t>
            </a:r>
          </a:p>
        </p:txBody>
      </p:sp>
    </p:spTree>
    <p:extLst>
      <p:ext uri="{BB962C8B-B14F-4D97-AF65-F5344CB8AC3E}">
        <p14:creationId xmlns:p14="http://schemas.microsoft.com/office/powerpoint/2010/main" val="237203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FD64D-1855-7844-A94E-8BE73840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F2BA2-2893-614A-B580-369FCB45A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would you want to integrate Jira &amp; Jenkins?</a:t>
            </a:r>
          </a:p>
          <a:p>
            <a:pPr lvl="1"/>
            <a:r>
              <a:rPr lang="en-US" dirty="0"/>
              <a:t>You are lazy, and want to push one button and not two</a:t>
            </a:r>
          </a:p>
          <a:p>
            <a:pPr lvl="1"/>
            <a:r>
              <a:rPr lang="en-US" dirty="0"/>
              <a:t>You only want to look at one GUI and not two or more</a:t>
            </a:r>
          </a:p>
          <a:p>
            <a:pPr lvl="1"/>
            <a:r>
              <a:rPr lang="en-US" dirty="0"/>
              <a:t>You want to automate your pipeline from requirements on</a:t>
            </a:r>
          </a:p>
          <a:p>
            <a:r>
              <a:rPr lang="en-US" dirty="0"/>
              <a:t>You want to make it easier for audits, looking in one place, rather than across </a:t>
            </a:r>
            <a:r>
              <a:rPr lang="en-US"/>
              <a:t>multiple places</a:t>
            </a:r>
            <a:endParaRPr lang="en-US" dirty="0"/>
          </a:p>
          <a:p>
            <a:r>
              <a:rPr lang="en-US" dirty="0"/>
              <a:t>Maybe you want to show off?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58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0B1BF-C0CC-BC4A-AA95-C3B0D1F97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Experiences and Thought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CFF29-9805-1540-9385-0E2DB75C9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83954"/>
            <a:ext cx="9613861" cy="25366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How in the world do I trigger a job in Jenkins from Jira? First came to mind was API’s</a:t>
            </a:r>
          </a:p>
          <a:p>
            <a:r>
              <a:rPr lang="en-US" dirty="0"/>
              <a:t>Looked up how to trigger a job in Jenkins using API URL calls, found a really good article that I followed:</a:t>
            </a:r>
          </a:p>
          <a:p>
            <a:pPr lvl="1"/>
            <a:r>
              <a:rPr lang="en-US" dirty="0">
                <a:hlinkClick r:id="rId2"/>
              </a:rPr>
              <a:t>https://www.nczonline.net/blog/2015/10/triggering-jenkins-builds-by-url/</a:t>
            </a:r>
            <a:endParaRPr lang="en-US" dirty="0"/>
          </a:p>
          <a:p>
            <a:r>
              <a:rPr lang="en-US" dirty="0"/>
              <a:t>But of course I ran into issues, </a:t>
            </a:r>
            <a:r>
              <a:rPr lang="en-US" dirty="0" err="1"/>
              <a:t>cURL</a:t>
            </a:r>
            <a:r>
              <a:rPr lang="en-US" dirty="0"/>
              <a:t> command doesn’t return exactly what I’m expecting: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5E566-8C1E-324B-959A-29E7BFEAF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86" y="4620638"/>
            <a:ext cx="8862529" cy="191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9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B086B-ED7D-924C-B94B-098753159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Experiences and Thought Process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035EF7-9C9A-D946-9EB0-82EC3A007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868" y="2269466"/>
            <a:ext cx="5480766" cy="3625298"/>
          </a:xfrm>
        </p:spPr>
      </p:pic>
    </p:spTree>
    <p:extLst>
      <p:ext uri="{BB962C8B-B14F-4D97-AF65-F5344CB8AC3E}">
        <p14:creationId xmlns:p14="http://schemas.microsoft.com/office/powerpoint/2010/main" val="2143844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B086B-ED7D-924C-B94B-098753159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Experiences and Thought Process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E5F9B-1565-6941-9FF2-ABC58F291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Well, this doesn’t happen in my other Jenkins instance, so let’s keep Googling.</a:t>
            </a:r>
          </a:p>
          <a:p>
            <a:r>
              <a:rPr lang="en-US" dirty="0"/>
              <a:t>Found the following Jenkins issue:</a:t>
            </a:r>
          </a:p>
          <a:p>
            <a:pPr lvl="1"/>
            <a:r>
              <a:rPr lang="en-US" dirty="0">
                <a:hlinkClick r:id="rId2"/>
              </a:rPr>
              <a:t>https://issues.jenkins-ci.org/browse/JENKINS-42200</a:t>
            </a:r>
            <a:endParaRPr lang="en-US" dirty="0"/>
          </a:p>
          <a:p>
            <a:pPr lvl="1"/>
            <a:r>
              <a:rPr lang="en-US" dirty="0"/>
              <a:t>Turns out that I haven’t generated CSRF token, how hard can that be?</a:t>
            </a:r>
          </a:p>
          <a:p>
            <a:r>
              <a:rPr lang="en-US" dirty="0"/>
              <a:t>As it turns out, it was a little difficult, especially that I keep missing letters when I type. Finally found a way, by adding: “</a:t>
            </a:r>
            <a:r>
              <a:rPr lang="en-US" dirty="0" err="1"/>
              <a:t>crumbIssuer</a:t>
            </a:r>
            <a:r>
              <a:rPr lang="en-US" dirty="0"/>
              <a:t>/</a:t>
            </a:r>
            <a:r>
              <a:rPr lang="en-US" dirty="0" err="1"/>
              <a:t>api</a:t>
            </a:r>
            <a:r>
              <a:rPr lang="en-US" dirty="0"/>
              <a:t>/xml” after the http://</a:t>
            </a:r>
            <a:r>
              <a:rPr lang="en-US" dirty="0" err="1"/>
              <a:t>Jenkins_URL:PORT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3593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42530-0F97-484D-BE30-C2848702A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Experiences and Thought Process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5F96F-E588-EF48-BFD8-CD41DF646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that I got this token, I tried my command:</a:t>
            </a:r>
          </a:p>
          <a:p>
            <a:pPr lvl="1"/>
            <a:r>
              <a:rPr lang="en-US" dirty="0"/>
              <a:t>curl -H ".crumb:2448f7e347e55ec47bde670b589083b4" -X POST </a:t>
            </a:r>
            <a:r>
              <a:rPr lang="en-US" dirty="0">
                <a:hlinkClick r:id="rId2"/>
              </a:rPr>
              <a:t>http://autobuild:6e072e26e7a0c5759d37ec31b1ead20f@localhost:8085/job/Hello_World/build\?token\=934876583746583746asdfasdfasdA3</a:t>
            </a:r>
            <a:endParaRPr lang="en-US" dirty="0"/>
          </a:p>
          <a:p>
            <a:r>
              <a:rPr lang="en-US" dirty="0"/>
              <a:t>Wouldn’t it be great if it worked?? Well, the instructions I had were not compatible with my command… </a:t>
            </a:r>
          </a:p>
        </p:txBody>
      </p:sp>
    </p:spTree>
    <p:extLst>
      <p:ext uri="{BB962C8B-B14F-4D97-AF65-F5344CB8AC3E}">
        <p14:creationId xmlns:p14="http://schemas.microsoft.com/office/powerpoint/2010/main" val="297372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4FE22-D5BD-2148-891E-C086AB064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ready to rip my hair off now!!!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6066BE-BFB8-F349-9C99-59B6B6468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746" y="2336800"/>
            <a:ext cx="4798484" cy="35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49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E7253-D375-3642-841A-463A72FF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Experiences and Thought Process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B207E-9052-4B46-96A4-1DF624BE4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0347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This works for everyone else, but doesn’t work for me, why???</a:t>
            </a:r>
          </a:p>
          <a:p>
            <a:r>
              <a:rPr lang="en-US" dirty="0"/>
              <a:t>Time for a coffee break!!!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let’s keep Googling how to get this done…</a:t>
            </a:r>
          </a:p>
          <a:p>
            <a:r>
              <a:rPr lang="en-US" dirty="0"/>
              <a:t>Finally </a:t>
            </a:r>
            <a:r>
              <a:rPr lang="en-US" dirty="0" err="1"/>
              <a:t>somone</a:t>
            </a:r>
            <a:r>
              <a:rPr lang="en-US" dirty="0"/>
              <a:t> at </a:t>
            </a:r>
            <a:r>
              <a:rPr lang="en-US" dirty="0" err="1"/>
              <a:t>StackOverflow</a:t>
            </a:r>
            <a:r>
              <a:rPr lang="en-US" dirty="0"/>
              <a:t> was having the same issue as me, and I tried their solution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stackoverflow.com</a:t>
            </a:r>
            <a:r>
              <a:rPr lang="en-US" dirty="0"/>
              <a:t>/questions/23497819/trigger-parameterized-build-with-curl-and-crumb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51EBB-4CAC-BD48-AC70-CB6CD36AC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509" y="3112424"/>
            <a:ext cx="1956467" cy="138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5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581B7-4F88-C54A-8BD8-69FBDEEF0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Experiences and Thought Process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74749-5D0A-8547-A2DF-B9349FCAC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11324"/>
            <a:ext cx="9613861" cy="1486097"/>
          </a:xfrm>
        </p:spPr>
        <p:txBody>
          <a:bodyPr/>
          <a:lstStyle/>
          <a:p>
            <a:r>
              <a:rPr lang="en-US" dirty="0"/>
              <a:t>Instead of .crumb= in the header, you want to use “Jenkins-Crumb: …”</a:t>
            </a:r>
          </a:p>
          <a:p>
            <a:r>
              <a:rPr lang="en-US" dirty="0"/>
              <a:t>Finally getting somewhere, job was triggered successfully YAY!: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1D5DA-1111-D442-AEB8-550B63FA3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96" y="3597421"/>
            <a:ext cx="7337898" cy="32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3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5719</TotalTime>
  <Words>576</Words>
  <Application>Microsoft Macintosh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</vt:lpstr>
      <vt:lpstr>Berlin</vt:lpstr>
      <vt:lpstr>Jira &amp; Jenkins Integration</vt:lpstr>
      <vt:lpstr>Benefits</vt:lpstr>
      <vt:lpstr>My Experiences and Thought Process</vt:lpstr>
      <vt:lpstr>My Experiences and Thought Process Cont…</vt:lpstr>
      <vt:lpstr>My Experiences and Thought Process Cont…</vt:lpstr>
      <vt:lpstr>My Experiences and Thought Process Cont…</vt:lpstr>
      <vt:lpstr>I’m ready to rip my hair off now!!!</vt:lpstr>
      <vt:lpstr>My Experiences and Thought Process Cont…</vt:lpstr>
      <vt:lpstr>My Experiences and Thought Process Cont…</vt:lpstr>
      <vt:lpstr>How do I trigger this in Jira?</vt:lpstr>
      <vt:lpstr>Calling Jira API from Jenkins</vt:lpstr>
      <vt:lpstr>The results…</vt:lpstr>
      <vt:lpstr>Success!!! </vt:lpstr>
      <vt:lpstr>Demo time….</vt:lpstr>
      <vt:lpstr>Questions???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Jira &amp; Jenkins Integration</dc:title>
  <dc:creator>Microsoft Office User</dc:creator>
  <cp:lastModifiedBy>Microsoft Office User</cp:lastModifiedBy>
  <cp:revision>15</cp:revision>
  <dcterms:created xsi:type="dcterms:W3CDTF">2018-04-27T18:48:55Z</dcterms:created>
  <dcterms:modified xsi:type="dcterms:W3CDTF">2018-05-01T19:15:15Z</dcterms:modified>
</cp:coreProperties>
</file>